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2759650" cy="428402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2" autoAdjust="0"/>
    <p:restoredTop sz="94660"/>
  </p:normalViewPr>
  <p:slideViewPr>
    <p:cSldViewPr snapToGrid="0">
      <p:cViewPr varScale="1">
        <p:scale>
          <a:sx n="13" d="100"/>
          <a:sy n="13" d="100"/>
        </p:scale>
        <p:origin x="219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56974" y="7011132"/>
            <a:ext cx="27845703" cy="14914762"/>
          </a:xfrm>
        </p:spPr>
        <p:txBody>
          <a:bodyPr anchor="b"/>
          <a:lstStyle>
            <a:lvl1pPr algn="ctr">
              <a:defRPr sz="21496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94956" y="22501064"/>
            <a:ext cx="24569738" cy="10343147"/>
          </a:xfrm>
        </p:spPr>
        <p:txBody>
          <a:bodyPr/>
          <a:lstStyle>
            <a:lvl1pPr marL="0" indent="0" algn="ctr">
              <a:buNone/>
              <a:defRPr sz="8598"/>
            </a:lvl1pPr>
            <a:lvl2pPr marL="1637965" indent="0" algn="ctr">
              <a:buNone/>
              <a:defRPr sz="7165"/>
            </a:lvl2pPr>
            <a:lvl3pPr marL="3275929" indent="0" algn="ctr">
              <a:buNone/>
              <a:defRPr sz="6449"/>
            </a:lvl3pPr>
            <a:lvl4pPr marL="4913894" indent="0" algn="ctr">
              <a:buNone/>
              <a:defRPr sz="5732"/>
            </a:lvl4pPr>
            <a:lvl5pPr marL="6551859" indent="0" algn="ctr">
              <a:buNone/>
              <a:defRPr sz="5732"/>
            </a:lvl5pPr>
            <a:lvl6pPr marL="8189824" indent="0" algn="ctr">
              <a:buNone/>
              <a:defRPr sz="5732"/>
            </a:lvl6pPr>
            <a:lvl7pPr marL="9827788" indent="0" algn="ctr">
              <a:buNone/>
              <a:defRPr sz="5732"/>
            </a:lvl7pPr>
            <a:lvl8pPr marL="11465753" indent="0" algn="ctr">
              <a:buNone/>
              <a:defRPr sz="5732"/>
            </a:lvl8pPr>
            <a:lvl9pPr marL="13103718" indent="0" algn="ctr">
              <a:buNone/>
              <a:defRPr sz="5732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F4949-7BE9-4D5A-840A-AAFCF39BF1DC}" type="datetimeFigureOut">
              <a:rPr lang="en-AT" smtClean="0"/>
              <a:t>19/05/2025</a:t>
            </a:fld>
            <a:endParaRPr lang="en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45181-DB95-4581-919B-AF04E2D97F2F}" type="slidenum">
              <a:rPr lang="en-AT" smtClean="0"/>
              <a:t>‹Nr.›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3802224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F4949-7BE9-4D5A-840A-AAFCF39BF1DC}" type="datetimeFigureOut">
              <a:rPr lang="en-AT" smtClean="0"/>
              <a:t>19/05/2025</a:t>
            </a:fld>
            <a:endParaRPr lang="en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45181-DB95-4581-919B-AF04E2D97F2F}" type="slidenum">
              <a:rPr lang="en-AT" smtClean="0"/>
              <a:t>‹Nr.›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2152087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443626" y="2280848"/>
            <a:ext cx="7063800" cy="36305153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52228" y="2280848"/>
            <a:ext cx="20781903" cy="36305153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F4949-7BE9-4D5A-840A-AAFCF39BF1DC}" type="datetimeFigureOut">
              <a:rPr lang="en-AT" smtClean="0"/>
              <a:t>19/05/2025</a:t>
            </a:fld>
            <a:endParaRPr lang="en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45181-DB95-4581-919B-AF04E2D97F2F}" type="slidenum">
              <a:rPr lang="en-AT" smtClean="0"/>
              <a:t>‹Nr.›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2530834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F4949-7BE9-4D5A-840A-AAFCF39BF1DC}" type="datetimeFigureOut">
              <a:rPr lang="en-AT" smtClean="0"/>
              <a:t>19/05/2025</a:t>
            </a:fld>
            <a:endParaRPr lang="en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45181-DB95-4581-919B-AF04E2D97F2F}" type="slidenum">
              <a:rPr lang="en-AT" smtClean="0"/>
              <a:t>‹Nr.›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555055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5165" y="10680331"/>
            <a:ext cx="28255198" cy="17820361"/>
          </a:xfrm>
        </p:spPr>
        <p:txBody>
          <a:bodyPr anchor="b"/>
          <a:lstStyle>
            <a:lvl1pPr>
              <a:defRPr sz="21496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5165" y="28669280"/>
            <a:ext cx="28255198" cy="9371307"/>
          </a:xfrm>
        </p:spPr>
        <p:txBody>
          <a:bodyPr/>
          <a:lstStyle>
            <a:lvl1pPr marL="0" indent="0">
              <a:buNone/>
              <a:defRPr sz="8598">
                <a:solidFill>
                  <a:schemeClr val="tx1"/>
                </a:solidFill>
              </a:defRPr>
            </a:lvl1pPr>
            <a:lvl2pPr marL="1637965" indent="0">
              <a:buNone/>
              <a:defRPr sz="7165">
                <a:solidFill>
                  <a:schemeClr val="tx1">
                    <a:tint val="75000"/>
                  </a:schemeClr>
                </a:solidFill>
              </a:defRPr>
            </a:lvl2pPr>
            <a:lvl3pPr marL="3275929" indent="0">
              <a:buNone/>
              <a:defRPr sz="6449">
                <a:solidFill>
                  <a:schemeClr val="tx1">
                    <a:tint val="75000"/>
                  </a:schemeClr>
                </a:solidFill>
              </a:defRPr>
            </a:lvl3pPr>
            <a:lvl4pPr marL="4913894" indent="0">
              <a:buNone/>
              <a:defRPr sz="5732">
                <a:solidFill>
                  <a:schemeClr val="tx1">
                    <a:tint val="75000"/>
                  </a:schemeClr>
                </a:solidFill>
              </a:defRPr>
            </a:lvl4pPr>
            <a:lvl5pPr marL="6551859" indent="0">
              <a:buNone/>
              <a:defRPr sz="5732">
                <a:solidFill>
                  <a:schemeClr val="tx1">
                    <a:tint val="75000"/>
                  </a:schemeClr>
                </a:solidFill>
              </a:defRPr>
            </a:lvl5pPr>
            <a:lvl6pPr marL="8189824" indent="0">
              <a:buNone/>
              <a:defRPr sz="5732">
                <a:solidFill>
                  <a:schemeClr val="tx1">
                    <a:tint val="75000"/>
                  </a:schemeClr>
                </a:solidFill>
              </a:defRPr>
            </a:lvl6pPr>
            <a:lvl7pPr marL="9827788" indent="0">
              <a:buNone/>
              <a:defRPr sz="5732">
                <a:solidFill>
                  <a:schemeClr val="tx1">
                    <a:tint val="75000"/>
                  </a:schemeClr>
                </a:solidFill>
              </a:defRPr>
            </a:lvl7pPr>
            <a:lvl8pPr marL="11465753" indent="0">
              <a:buNone/>
              <a:defRPr sz="5732">
                <a:solidFill>
                  <a:schemeClr val="tx1">
                    <a:tint val="75000"/>
                  </a:schemeClr>
                </a:solidFill>
              </a:defRPr>
            </a:lvl8pPr>
            <a:lvl9pPr marL="13103718" indent="0">
              <a:buNone/>
              <a:defRPr sz="573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F4949-7BE9-4D5A-840A-AAFCF39BF1DC}" type="datetimeFigureOut">
              <a:rPr lang="en-AT" smtClean="0"/>
              <a:t>19/05/2025</a:t>
            </a:fld>
            <a:endParaRPr lang="en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45181-DB95-4581-919B-AF04E2D97F2F}" type="slidenum">
              <a:rPr lang="en-AT" smtClean="0"/>
              <a:t>‹Nr.›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2683382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52226" y="11404240"/>
            <a:ext cx="13922851" cy="2718176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584573" y="11404240"/>
            <a:ext cx="13922851" cy="2718176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F4949-7BE9-4D5A-840A-AAFCF39BF1DC}" type="datetimeFigureOut">
              <a:rPr lang="en-AT" smtClean="0"/>
              <a:t>19/05/2025</a:t>
            </a:fld>
            <a:endParaRPr lang="en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45181-DB95-4581-919B-AF04E2D97F2F}" type="slidenum">
              <a:rPr lang="en-AT" smtClean="0"/>
              <a:t>‹Nr.›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3673324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6493" y="2280857"/>
            <a:ext cx="28255198" cy="828047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56497" y="10501820"/>
            <a:ext cx="13858865" cy="5146780"/>
          </a:xfrm>
        </p:spPr>
        <p:txBody>
          <a:bodyPr anchor="b"/>
          <a:lstStyle>
            <a:lvl1pPr marL="0" indent="0">
              <a:buNone/>
              <a:defRPr sz="8598" b="1"/>
            </a:lvl1pPr>
            <a:lvl2pPr marL="1637965" indent="0">
              <a:buNone/>
              <a:defRPr sz="7165" b="1"/>
            </a:lvl2pPr>
            <a:lvl3pPr marL="3275929" indent="0">
              <a:buNone/>
              <a:defRPr sz="6449" b="1"/>
            </a:lvl3pPr>
            <a:lvl4pPr marL="4913894" indent="0">
              <a:buNone/>
              <a:defRPr sz="5732" b="1"/>
            </a:lvl4pPr>
            <a:lvl5pPr marL="6551859" indent="0">
              <a:buNone/>
              <a:defRPr sz="5732" b="1"/>
            </a:lvl5pPr>
            <a:lvl6pPr marL="8189824" indent="0">
              <a:buNone/>
              <a:defRPr sz="5732" b="1"/>
            </a:lvl6pPr>
            <a:lvl7pPr marL="9827788" indent="0">
              <a:buNone/>
              <a:defRPr sz="5732" b="1"/>
            </a:lvl7pPr>
            <a:lvl8pPr marL="11465753" indent="0">
              <a:buNone/>
              <a:defRPr sz="5732" b="1"/>
            </a:lvl8pPr>
            <a:lvl9pPr marL="13103718" indent="0">
              <a:buNone/>
              <a:defRPr sz="5732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56497" y="15648601"/>
            <a:ext cx="13858865" cy="2301673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584575" y="10501820"/>
            <a:ext cx="13927118" cy="5146780"/>
          </a:xfrm>
        </p:spPr>
        <p:txBody>
          <a:bodyPr anchor="b"/>
          <a:lstStyle>
            <a:lvl1pPr marL="0" indent="0">
              <a:buNone/>
              <a:defRPr sz="8598" b="1"/>
            </a:lvl1pPr>
            <a:lvl2pPr marL="1637965" indent="0">
              <a:buNone/>
              <a:defRPr sz="7165" b="1"/>
            </a:lvl2pPr>
            <a:lvl3pPr marL="3275929" indent="0">
              <a:buNone/>
              <a:defRPr sz="6449" b="1"/>
            </a:lvl3pPr>
            <a:lvl4pPr marL="4913894" indent="0">
              <a:buNone/>
              <a:defRPr sz="5732" b="1"/>
            </a:lvl4pPr>
            <a:lvl5pPr marL="6551859" indent="0">
              <a:buNone/>
              <a:defRPr sz="5732" b="1"/>
            </a:lvl5pPr>
            <a:lvl6pPr marL="8189824" indent="0">
              <a:buNone/>
              <a:defRPr sz="5732" b="1"/>
            </a:lvl6pPr>
            <a:lvl7pPr marL="9827788" indent="0">
              <a:buNone/>
              <a:defRPr sz="5732" b="1"/>
            </a:lvl7pPr>
            <a:lvl8pPr marL="11465753" indent="0">
              <a:buNone/>
              <a:defRPr sz="5732" b="1"/>
            </a:lvl8pPr>
            <a:lvl9pPr marL="13103718" indent="0">
              <a:buNone/>
              <a:defRPr sz="5732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584575" y="15648601"/>
            <a:ext cx="13927118" cy="2301673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F4949-7BE9-4D5A-840A-AAFCF39BF1DC}" type="datetimeFigureOut">
              <a:rPr lang="en-AT" smtClean="0"/>
              <a:t>19/05/2025</a:t>
            </a:fld>
            <a:endParaRPr lang="en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45181-DB95-4581-919B-AF04E2D97F2F}" type="slidenum">
              <a:rPr lang="en-AT" smtClean="0"/>
              <a:t>‹Nr.›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3552639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F4949-7BE9-4D5A-840A-AAFCF39BF1DC}" type="datetimeFigureOut">
              <a:rPr lang="en-AT" smtClean="0"/>
              <a:t>19/05/2025</a:t>
            </a:fld>
            <a:endParaRPr lang="en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45181-DB95-4581-919B-AF04E2D97F2F}" type="slidenum">
              <a:rPr lang="en-AT" smtClean="0"/>
              <a:t>‹Nr.›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2050160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F4949-7BE9-4D5A-840A-AAFCF39BF1DC}" type="datetimeFigureOut">
              <a:rPr lang="en-AT" smtClean="0"/>
              <a:t>19/05/2025</a:t>
            </a:fld>
            <a:endParaRPr lang="en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45181-DB95-4581-919B-AF04E2D97F2F}" type="slidenum">
              <a:rPr lang="en-AT" smtClean="0"/>
              <a:t>‹Nr.›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1072459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6493" y="2856018"/>
            <a:ext cx="10565840" cy="9996064"/>
          </a:xfrm>
        </p:spPr>
        <p:txBody>
          <a:bodyPr anchor="b"/>
          <a:lstStyle>
            <a:lvl1pPr>
              <a:defRPr sz="11464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27118" y="6168216"/>
            <a:ext cx="16584573" cy="30444362"/>
          </a:xfrm>
        </p:spPr>
        <p:txBody>
          <a:bodyPr/>
          <a:lstStyle>
            <a:lvl1pPr>
              <a:defRPr sz="11464"/>
            </a:lvl1pPr>
            <a:lvl2pPr>
              <a:defRPr sz="10031"/>
            </a:lvl2pPr>
            <a:lvl3pPr>
              <a:defRPr sz="8598"/>
            </a:lvl3pPr>
            <a:lvl4pPr>
              <a:defRPr sz="7165"/>
            </a:lvl4pPr>
            <a:lvl5pPr>
              <a:defRPr sz="7165"/>
            </a:lvl5pPr>
            <a:lvl6pPr>
              <a:defRPr sz="7165"/>
            </a:lvl6pPr>
            <a:lvl7pPr>
              <a:defRPr sz="7165"/>
            </a:lvl7pPr>
            <a:lvl8pPr>
              <a:defRPr sz="7165"/>
            </a:lvl8pPr>
            <a:lvl9pPr>
              <a:defRPr sz="7165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56493" y="12852082"/>
            <a:ext cx="10565840" cy="23810073"/>
          </a:xfrm>
        </p:spPr>
        <p:txBody>
          <a:bodyPr/>
          <a:lstStyle>
            <a:lvl1pPr marL="0" indent="0">
              <a:buNone/>
              <a:defRPr sz="5732"/>
            </a:lvl1pPr>
            <a:lvl2pPr marL="1637965" indent="0">
              <a:buNone/>
              <a:defRPr sz="5016"/>
            </a:lvl2pPr>
            <a:lvl3pPr marL="3275929" indent="0">
              <a:buNone/>
              <a:defRPr sz="4299"/>
            </a:lvl3pPr>
            <a:lvl4pPr marL="4913894" indent="0">
              <a:buNone/>
              <a:defRPr sz="3583"/>
            </a:lvl4pPr>
            <a:lvl5pPr marL="6551859" indent="0">
              <a:buNone/>
              <a:defRPr sz="3583"/>
            </a:lvl5pPr>
            <a:lvl6pPr marL="8189824" indent="0">
              <a:buNone/>
              <a:defRPr sz="3583"/>
            </a:lvl6pPr>
            <a:lvl7pPr marL="9827788" indent="0">
              <a:buNone/>
              <a:defRPr sz="3583"/>
            </a:lvl7pPr>
            <a:lvl8pPr marL="11465753" indent="0">
              <a:buNone/>
              <a:defRPr sz="3583"/>
            </a:lvl8pPr>
            <a:lvl9pPr marL="13103718" indent="0">
              <a:buNone/>
              <a:defRPr sz="3583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F4949-7BE9-4D5A-840A-AAFCF39BF1DC}" type="datetimeFigureOut">
              <a:rPr lang="en-AT" smtClean="0"/>
              <a:t>19/05/2025</a:t>
            </a:fld>
            <a:endParaRPr lang="en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45181-DB95-4581-919B-AF04E2D97F2F}" type="slidenum">
              <a:rPr lang="en-AT" smtClean="0"/>
              <a:t>‹Nr.›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220178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6493" y="2856018"/>
            <a:ext cx="10565840" cy="9996064"/>
          </a:xfrm>
        </p:spPr>
        <p:txBody>
          <a:bodyPr anchor="b"/>
          <a:lstStyle>
            <a:lvl1pPr>
              <a:defRPr sz="11464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927118" y="6168216"/>
            <a:ext cx="16584573" cy="30444362"/>
          </a:xfrm>
        </p:spPr>
        <p:txBody>
          <a:bodyPr anchor="t"/>
          <a:lstStyle>
            <a:lvl1pPr marL="0" indent="0">
              <a:buNone/>
              <a:defRPr sz="11464"/>
            </a:lvl1pPr>
            <a:lvl2pPr marL="1637965" indent="0">
              <a:buNone/>
              <a:defRPr sz="10031"/>
            </a:lvl2pPr>
            <a:lvl3pPr marL="3275929" indent="0">
              <a:buNone/>
              <a:defRPr sz="8598"/>
            </a:lvl3pPr>
            <a:lvl4pPr marL="4913894" indent="0">
              <a:buNone/>
              <a:defRPr sz="7165"/>
            </a:lvl4pPr>
            <a:lvl5pPr marL="6551859" indent="0">
              <a:buNone/>
              <a:defRPr sz="7165"/>
            </a:lvl5pPr>
            <a:lvl6pPr marL="8189824" indent="0">
              <a:buNone/>
              <a:defRPr sz="7165"/>
            </a:lvl6pPr>
            <a:lvl7pPr marL="9827788" indent="0">
              <a:buNone/>
              <a:defRPr sz="7165"/>
            </a:lvl7pPr>
            <a:lvl8pPr marL="11465753" indent="0">
              <a:buNone/>
              <a:defRPr sz="7165"/>
            </a:lvl8pPr>
            <a:lvl9pPr marL="13103718" indent="0">
              <a:buNone/>
              <a:defRPr sz="7165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56493" y="12852082"/>
            <a:ext cx="10565840" cy="23810073"/>
          </a:xfrm>
        </p:spPr>
        <p:txBody>
          <a:bodyPr/>
          <a:lstStyle>
            <a:lvl1pPr marL="0" indent="0">
              <a:buNone/>
              <a:defRPr sz="5732"/>
            </a:lvl1pPr>
            <a:lvl2pPr marL="1637965" indent="0">
              <a:buNone/>
              <a:defRPr sz="5016"/>
            </a:lvl2pPr>
            <a:lvl3pPr marL="3275929" indent="0">
              <a:buNone/>
              <a:defRPr sz="4299"/>
            </a:lvl3pPr>
            <a:lvl4pPr marL="4913894" indent="0">
              <a:buNone/>
              <a:defRPr sz="3583"/>
            </a:lvl4pPr>
            <a:lvl5pPr marL="6551859" indent="0">
              <a:buNone/>
              <a:defRPr sz="3583"/>
            </a:lvl5pPr>
            <a:lvl6pPr marL="8189824" indent="0">
              <a:buNone/>
              <a:defRPr sz="3583"/>
            </a:lvl6pPr>
            <a:lvl7pPr marL="9827788" indent="0">
              <a:buNone/>
              <a:defRPr sz="3583"/>
            </a:lvl7pPr>
            <a:lvl8pPr marL="11465753" indent="0">
              <a:buNone/>
              <a:defRPr sz="3583"/>
            </a:lvl8pPr>
            <a:lvl9pPr marL="13103718" indent="0">
              <a:buNone/>
              <a:defRPr sz="3583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F4949-7BE9-4D5A-840A-AAFCF39BF1DC}" type="datetimeFigureOut">
              <a:rPr lang="en-AT" smtClean="0"/>
              <a:t>19/05/2025</a:t>
            </a:fld>
            <a:endParaRPr lang="en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45181-DB95-4581-919B-AF04E2D97F2F}" type="slidenum">
              <a:rPr lang="en-AT" smtClean="0"/>
              <a:t>‹Nr.›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1859013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52226" y="2280857"/>
            <a:ext cx="28255198" cy="82804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52226" y="11404240"/>
            <a:ext cx="28255198" cy="271817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52226" y="39706598"/>
            <a:ext cx="7370921" cy="2280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4F4949-7BE9-4D5A-840A-AAFCF39BF1DC}" type="datetimeFigureOut">
              <a:rPr lang="en-AT" smtClean="0"/>
              <a:t>19/05/2025</a:t>
            </a:fld>
            <a:endParaRPr lang="en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51634" y="39706598"/>
            <a:ext cx="11056382" cy="2280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136503" y="39706598"/>
            <a:ext cx="7370921" cy="2280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C45181-DB95-4581-919B-AF04E2D97F2F}" type="slidenum">
              <a:rPr lang="en-AT" smtClean="0"/>
              <a:t>‹Nr.›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3118000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75929" rtl="0" eaLnBrk="1" latinLnBrk="0" hangingPunct="1">
        <a:lnSpc>
          <a:spcPct val="90000"/>
        </a:lnSpc>
        <a:spcBef>
          <a:spcPct val="0"/>
        </a:spcBef>
        <a:buNone/>
        <a:defRPr sz="157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8982" indent="-818982" algn="l" defTabSz="3275929" rtl="0" eaLnBrk="1" latinLnBrk="0" hangingPunct="1">
        <a:lnSpc>
          <a:spcPct val="90000"/>
        </a:lnSpc>
        <a:spcBef>
          <a:spcPts val="3583"/>
        </a:spcBef>
        <a:buFont typeface="Arial" panose="020B0604020202020204" pitchFamily="34" charset="0"/>
        <a:buChar char="•"/>
        <a:defRPr sz="10031" kern="1200">
          <a:solidFill>
            <a:schemeClr val="tx1"/>
          </a:solidFill>
          <a:latin typeface="+mn-lt"/>
          <a:ea typeface="+mn-ea"/>
          <a:cs typeface="+mn-cs"/>
        </a:defRPr>
      </a:lvl1pPr>
      <a:lvl2pPr marL="2456947" indent="-818982" algn="l" defTabSz="3275929" rtl="0" eaLnBrk="1" latinLnBrk="0" hangingPunct="1">
        <a:lnSpc>
          <a:spcPct val="90000"/>
        </a:lnSpc>
        <a:spcBef>
          <a:spcPts val="1791"/>
        </a:spcBef>
        <a:buFont typeface="Arial" panose="020B0604020202020204" pitchFamily="34" charset="0"/>
        <a:buChar char="•"/>
        <a:defRPr sz="8598" kern="1200">
          <a:solidFill>
            <a:schemeClr val="tx1"/>
          </a:solidFill>
          <a:latin typeface="+mn-lt"/>
          <a:ea typeface="+mn-ea"/>
          <a:cs typeface="+mn-cs"/>
        </a:defRPr>
      </a:lvl2pPr>
      <a:lvl3pPr marL="4094912" indent="-818982" algn="l" defTabSz="3275929" rtl="0" eaLnBrk="1" latinLnBrk="0" hangingPunct="1">
        <a:lnSpc>
          <a:spcPct val="90000"/>
        </a:lnSpc>
        <a:spcBef>
          <a:spcPts val="1791"/>
        </a:spcBef>
        <a:buFont typeface="Arial" panose="020B0604020202020204" pitchFamily="34" charset="0"/>
        <a:buChar char="•"/>
        <a:defRPr sz="7165" kern="1200">
          <a:solidFill>
            <a:schemeClr val="tx1"/>
          </a:solidFill>
          <a:latin typeface="+mn-lt"/>
          <a:ea typeface="+mn-ea"/>
          <a:cs typeface="+mn-cs"/>
        </a:defRPr>
      </a:lvl3pPr>
      <a:lvl4pPr marL="5732877" indent="-818982" algn="l" defTabSz="3275929" rtl="0" eaLnBrk="1" latinLnBrk="0" hangingPunct="1">
        <a:lnSpc>
          <a:spcPct val="90000"/>
        </a:lnSpc>
        <a:spcBef>
          <a:spcPts val="1791"/>
        </a:spcBef>
        <a:buFont typeface="Arial" panose="020B0604020202020204" pitchFamily="34" charset="0"/>
        <a:buChar char="•"/>
        <a:defRPr sz="6449" kern="1200">
          <a:solidFill>
            <a:schemeClr val="tx1"/>
          </a:solidFill>
          <a:latin typeface="+mn-lt"/>
          <a:ea typeface="+mn-ea"/>
          <a:cs typeface="+mn-cs"/>
        </a:defRPr>
      </a:lvl4pPr>
      <a:lvl5pPr marL="7370841" indent="-818982" algn="l" defTabSz="3275929" rtl="0" eaLnBrk="1" latinLnBrk="0" hangingPunct="1">
        <a:lnSpc>
          <a:spcPct val="90000"/>
        </a:lnSpc>
        <a:spcBef>
          <a:spcPts val="1791"/>
        </a:spcBef>
        <a:buFont typeface="Arial" panose="020B0604020202020204" pitchFamily="34" charset="0"/>
        <a:buChar char="•"/>
        <a:defRPr sz="6449" kern="1200">
          <a:solidFill>
            <a:schemeClr val="tx1"/>
          </a:solidFill>
          <a:latin typeface="+mn-lt"/>
          <a:ea typeface="+mn-ea"/>
          <a:cs typeface="+mn-cs"/>
        </a:defRPr>
      </a:lvl5pPr>
      <a:lvl6pPr marL="9008806" indent="-818982" algn="l" defTabSz="3275929" rtl="0" eaLnBrk="1" latinLnBrk="0" hangingPunct="1">
        <a:lnSpc>
          <a:spcPct val="90000"/>
        </a:lnSpc>
        <a:spcBef>
          <a:spcPts val="1791"/>
        </a:spcBef>
        <a:buFont typeface="Arial" panose="020B0604020202020204" pitchFamily="34" charset="0"/>
        <a:buChar char="•"/>
        <a:defRPr sz="6449" kern="1200">
          <a:solidFill>
            <a:schemeClr val="tx1"/>
          </a:solidFill>
          <a:latin typeface="+mn-lt"/>
          <a:ea typeface="+mn-ea"/>
          <a:cs typeface="+mn-cs"/>
        </a:defRPr>
      </a:lvl6pPr>
      <a:lvl7pPr marL="10646771" indent="-818982" algn="l" defTabSz="3275929" rtl="0" eaLnBrk="1" latinLnBrk="0" hangingPunct="1">
        <a:lnSpc>
          <a:spcPct val="90000"/>
        </a:lnSpc>
        <a:spcBef>
          <a:spcPts val="1791"/>
        </a:spcBef>
        <a:buFont typeface="Arial" panose="020B0604020202020204" pitchFamily="34" charset="0"/>
        <a:buChar char="•"/>
        <a:defRPr sz="6449" kern="1200">
          <a:solidFill>
            <a:schemeClr val="tx1"/>
          </a:solidFill>
          <a:latin typeface="+mn-lt"/>
          <a:ea typeface="+mn-ea"/>
          <a:cs typeface="+mn-cs"/>
        </a:defRPr>
      </a:lvl7pPr>
      <a:lvl8pPr marL="12284735" indent="-818982" algn="l" defTabSz="3275929" rtl="0" eaLnBrk="1" latinLnBrk="0" hangingPunct="1">
        <a:lnSpc>
          <a:spcPct val="90000"/>
        </a:lnSpc>
        <a:spcBef>
          <a:spcPts val="1791"/>
        </a:spcBef>
        <a:buFont typeface="Arial" panose="020B0604020202020204" pitchFamily="34" charset="0"/>
        <a:buChar char="•"/>
        <a:defRPr sz="6449" kern="1200">
          <a:solidFill>
            <a:schemeClr val="tx1"/>
          </a:solidFill>
          <a:latin typeface="+mn-lt"/>
          <a:ea typeface="+mn-ea"/>
          <a:cs typeface="+mn-cs"/>
        </a:defRPr>
      </a:lvl8pPr>
      <a:lvl9pPr marL="13922700" indent="-818982" algn="l" defTabSz="3275929" rtl="0" eaLnBrk="1" latinLnBrk="0" hangingPunct="1">
        <a:lnSpc>
          <a:spcPct val="90000"/>
        </a:lnSpc>
        <a:spcBef>
          <a:spcPts val="1791"/>
        </a:spcBef>
        <a:buFont typeface="Arial" panose="020B0604020202020204" pitchFamily="34" charset="0"/>
        <a:buChar char="•"/>
        <a:defRPr sz="644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75929" rtl="0" eaLnBrk="1" latinLnBrk="0" hangingPunct="1">
        <a:defRPr sz="6449" kern="1200">
          <a:solidFill>
            <a:schemeClr val="tx1"/>
          </a:solidFill>
          <a:latin typeface="+mn-lt"/>
          <a:ea typeface="+mn-ea"/>
          <a:cs typeface="+mn-cs"/>
        </a:defRPr>
      </a:lvl1pPr>
      <a:lvl2pPr marL="1637965" algn="l" defTabSz="3275929" rtl="0" eaLnBrk="1" latinLnBrk="0" hangingPunct="1">
        <a:defRPr sz="6449" kern="1200">
          <a:solidFill>
            <a:schemeClr val="tx1"/>
          </a:solidFill>
          <a:latin typeface="+mn-lt"/>
          <a:ea typeface="+mn-ea"/>
          <a:cs typeface="+mn-cs"/>
        </a:defRPr>
      </a:lvl2pPr>
      <a:lvl3pPr marL="3275929" algn="l" defTabSz="3275929" rtl="0" eaLnBrk="1" latinLnBrk="0" hangingPunct="1">
        <a:defRPr sz="6449" kern="1200">
          <a:solidFill>
            <a:schemeClr val="tx1"/>
          </a:solidFill>
          <a:latin typeface="+mn-lt"/>
          <a:ea typeface="+mn-ea"/>
          <a:cs typeface="+mn-cs"/>
        </a:defRPr>
      </a:lvl3pPr>
      <a:lvl4pPr marL="4913894" algn="l" defTabSz="3275929" rtl="0" eaLnBrk="1" latinLnBrk="0" hangingPunct="1">
        <a:defRPr sz="6449" kern="1200">
          <a:solidFill>
            <a:schemeClr val="tx1"/>
          </a:solidFill>
          <a:latin typeface="+mn-lt"/>
          <a:ea typeface="+mn-ea"/>
          <a:cs typeface="+mn-cs"/>
        </a:defRPr>
      </a:lvl4pPr>
      <a:lvl5pPr marL="6551859" algn="l" defTabSz="3275929" rtl="0" eaLnBrk="1" latinLnBrk="0" hangingPunct="1">
        <a:defRPr sz="6449" kern="1200">
          <a:solidFill>
            <a:schemeClr val="tx1"/>
          </a:solidFill>
          <a:latin typeface="+mn-lt"/>
          <a:ea typeface="+mn-ea"/>
          <a:cs typeface="+mn-cs"/>
        </a:defRPr>
      </a:lvl5pPr>
      <a:lvl6pPr marL="8189824" algn="l" defTabSz="3275929" rtl="0" eaLnBrk="1" latinLnBrk="0" hangingPunct="1">
        <a:defRPr sz="6449" kern="1200">
          <a:solidFill>
            <a:schemeClr val="tx1"/>
          </a:solidFill>
          <a:latin typeface="+mn-lt"/>
          <a:ea typeface="+mn-ea"/>
          <a:cs typeface="+mn-cs"/>
        </a:defRPr>
      </a:lvl6pPr>
      <a:lvl7pPr marL="9827788" algn="l" defTabSz="3275929" rtl="0" eaLnBrk="1" latinLnBrk="0" hangingPunct="1">
        <a:defRPr sz="6449" kern="1200">
          <a:solidFill>
            <a:schemeClr val="tx1"/>
          </a:solidFill>
          <a:latin typeface="+mn-lt"/>
          <a:ea typeface="+mn-ea"/>
          <a:cs typeface="+mn-cs"/>
        </a:defRPr>
      </a:lvl7pPr>
      <a:lvl8pPr marL="11465753" algn="l" defTabSz="3275929" rtl="0" eaLnBrk="1" latinLnBrk="0" hangingPunct="1">
        <a:defRPr sz="6449" kern="1200">
          <a:solidFill>
            <a:schemeClr val="tx1"/>
          </a:solidFill>
          <a:latin typeface="+mn-lt"/>
          <a:ea typeface="+mn-ea"/>
          <a:cs typeface="+mn-cs"/>
        </a:defRPr>
      </a:lvl8pPr>
      <a:lvl9pPr marL="13103718" algn="l" defTabSz="3275929" rtl="0" eaLnBrk="1" latinLnBrk="0" hangingPunct="1">
        <a:defRPr sz="644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56D28396-6E30-0E4F-BC29-4BF086C33D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22682" y="18562994"/>
            <a:ext cx="5714286" cy="5714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7993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0</Words>
  <Application>Microsoft Office PowerPoint</Application>
  <PresentationFormat>Benutzerdefiniert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ROOT</dc:creator>
  <cp:lastModifiedBy>ROOT</cp:lastModifiedBy>
  <cp:revision>1</cp:revision>
  <dcterms:created xsi:type="dcterms:W3CDTF">2025-05-19T19:48:36Z</dcterms:created>
  <dcterms:modified xsi:type="dcterms:W3CDTF">2025-05-19T19:50:01Z</dcterms:modified>
</cp:coreProperties>
</file>